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53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20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rgbClr val="9437F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u="none" strike="noStrike">
                    <a:solidFill>
                      <a:srgbClr val="4D007E"/>
                    </a:solidFill>
                    <a:latin typeface="+mn-lt"/>
                  </a:defRPr>
                </a:pPr>
                <a:endParaRPr lang="en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  <c:pt idx="4">
                  <c:v>Категория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</c:v>
                </c:pt>
                <c:pt idx="1">
                  <c:v>58</c:v>
                </c:pt>
                <c:pt idx="2">
                  <c:v>35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86-7A4F-B5C0-D053D088C6D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4D007E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2E165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9827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02"/>
          <p:cNvSpPr>
            <a:spLocks noGrp="1"/>
          </p:cNvSpPr>
          <p:nvPr>
            <p:ph type="title" idx="102" hasCustomPrompt="1"/>
          </p:nvPr>
        </p:nvSpPr>
        <p:spPr>
          <a:xfrm>
            <a:off x="685800" y="1828800"/>
            <a:ext cx="1081735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ctr">
              <a:buNone/>
              <a:defRPr lang="en-US" sz="4400" b="1" dirty="0">
                <a:solidFill>
                  <a:schemeClr val="tx2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4400" b="1" dirty="0">
                <a:solidFill>
                  <a:schemeClr val="tx2"/>
                </a:solidFill>
              </a:rPr>
              <a:t>НАЗВАНИЕ ПРЕЗЕНТАЦИИ</a:t>
            </a:r>
            <a:endParaRPr lang="en-US" sz="4400" dirty="0"/>
          </a:p>
        </p:txBody>
      </p:sp>
      <p:sp>
        <p:nvSpPr>
          <p:cNvPr id="5" name="Текст 103"/>
          <p:cNvSpPr>
            <a:spLocks noGrp="1"/>
          </p:cNvSpPr>
          <p:nvPr>
            <p:ph type="body" idx="103" hasCustomPrompt="1"/>
          </p:nvPr>
        </p:nvSpPr>
        <p:spPr>
          <a:xfrm>
            <a:off x="1371600" y="4160520"/>
            <a:ext cx="9445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indent="0" algn="ctr">
              <a:spcAft>
                <a:spcPts val="800"/>
              </a:spcAft>
              <a:buNone/>
              <a:defRPr lang="en-US" sz="2000" b="1" dirty="0">
                <a:solidFill>
                  <a:schemeClr val="tx2"/>
                </a:solidFill>
              </a:defRPr>
            </a:lvl1pPr>
          </a:lstStyle>
          <a:p>
            <a:pPr marL="0" indent="0" algn="ctr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ФИО СПИКЕРА</a:t>
            </a:r>
            <a:endParaRPr lang="en-US" sz="2000" dirty="0"/>
          </a:p>
        </p:txBody>
      </p:sp>
      <p:sp>
        <p:nvSpPr>
          <p:cNvPr id="6" name="Текст 104"/>
          <p:cNvSpPr>
            <a:spLocks noGrp="1"/>
          </p:cNvSpPr>
          <p:nvPr>
            <p:ph type="body" idx="104" hasCustomPrompt="1"/>
          </p:nvPr>
        </p:nvSpPr>
        <p:spPr>
          <a:xfrm>
            <a:off x="1371600" y="4663440"/>
            <a:ext cx="94457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ctr">
              <a:spcAft>
                <a:spcPts val="800"/>
              </a:spcAft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marL="0" indent="0" algn="ctr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2"/>
                </a:solidFill>
              </a:rPr>
              <a:t>Должность спикера</a:t>
            </a: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Логотип СмартЗдрав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384048"/>
            <a:ext cx="2075688" cy="470928"/>
          </a:xfrm>
          <a:prstGeom prst="rect">
            <a:avLst/>
          </a:prstGeom>
        </p:spPr>
      </p:pic>
      <p:sp>
        <p:nvSpPr>
          <p:cNvPr id="3" name="Текст 101"/>
          <p:cNvSpPr>
            <a:spLocks noGrp="1"/>
          </p:cNvSpPr>
          <p:nvPr>
            <p:ph type="body" idx="101" hasCustomPrompt="1"/>
          </p:nvPr>
        </p:nvSpPr>
        <p:spPr>
          <a:xfrm>
            <a:off x="685800" y="173736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8000" b="1" dirty="0">
                <a:solidFill>
                  <a:schemeClr val="accent1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8000" b="1" dirty="0">
                <a:solidFill>
                  <a:schemeClr val="accent1"/>
                </a:solidFill>
              </a:rPr>
              <a:t>01</a:t>
            </a:r>
            <a:endParaRPr lang="en-US" sz="8000" dirty="0"/>
          </a:p>
        </p:txBody>
      </p:sp>
      <p:sp>
        <p:nvSpPr>
          <p:cNvPr id="4" name="Заголовок 102"/>
          <p:cNvSpPr>
            <a:spLocks noGrp="1"/>
          </p:cNvSpPr>
          <p:nvPr>
            <p:ph type="title" idx="102" hasCustomPrompt="1"/>
          </p:nvPr>
        </p:nvSpPr>
        <p:spPr>
          <a:xfrm>
            <a:off x="685800" y="3017520"/>
            <a:ext cx="9144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4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tx2"/>
                </a:solidFill>
              </a:rPr>
              <a:t>Название раздела</a:t>
            </a:r>
            <a:endParaRPr lang="en-US" sz="4000" dirty="0"/>
          </a:p>
        </p:txBody>
      </p:sp>
      <p:sp>
        <p:nvSpPr>
          <p:cNvPr id="5" name="Текст 103"/>
          <p:cNvSpPr>
            <a:spLocks noGrp="1"/>
          </p:cNvSpPr>
          <p:nvPr>
            <p:ph type="body" idx="103" hasCustomPrompt="1"/>
          </p:nvPr>
        </p:nvSpPr>
        <p:spPr>
          <a:xfrm>
            <a:off x="685800" y="448056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1800" dirty="0">
                <a:solidFill>
                  <a:schemeClr val="tx2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2"/>
                </a:solidFill>
              </a:rPr>
              <a:t>Подзаголовок или краткое описание раздела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Логотип СмартЗдрав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384048"/>
            <a:ext cx="2075688" cy="470928"/>
          </a:xfrm>
          <a:prstGeom prst="rect">
            <a:avLst/>
          </a:prstGeom>
        </p:spPr>
      </p:pic>
      <p:sp>
        <p:nvSpPr>
          <p:cNvPr id="3" name="Заголовок 101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Заголовок слайда</a:t>
            </a:r>
            <a:endParaRPr lang="en-US" sz="3000" dirty="0"/>
          </a:p>
        </p:txBody>
      </p:sp>
      <p:sp>
        <p:nvSpPr>
          <p:cNvPr id="4" name="Текст 102"/>
          <p:cNvSpPr>
            <a:spLocks noGrp="1"/>
          </p:cNvSpPr>
          <p:nvPr>
            <p:ph type="body" idx="102" hasCustomPrompt="1"/>
          </p:nvPr>
        </p:nvSpPr>
        <p:spPr>
          <a:xfrm>
            <a:off x="457200" y="1463040"/>
            <a:ext cx="11274552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Текст слайда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Логотип СмартЗдрав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384048"/>
            <a:ext cx="2075688" cy="470928"/>
          </a:xfrm>
          <a:prstGeom prst="rect">
            <a:avLst/>
          </a:prstGeom>
        </p:spPr>
      </p:pic>
      <p:sp>
        <p:nvSpPr>
          <p:cNvPr id="3" name="Заголовок 101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Заголовок слайда</a:t>
            </a:r>
            <a:endParaRPr lang="en-US" sz="3000" dirty="0"/>
          </a:p>
        </p:txBody>
      </p:sp>
      <p:sp>
        <p:nvSpPr>
          <p:cNvPr id="4" name="Текст 102"/>
          <p:cNvSpPr>
            <a:spLocks noGrp="1"/>
          </p:cNvSpPr>
          <p:nvPr>
            <p:ph type="body" idx="102" hasCustomPrompt="1"/>
          </p:nvPr>
        </p:nvSpPr>
        <p:spPr>
          <a:xfrm>
            <a:off x="457200" y="1463040"/>
            <a:ext cx="603504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Текст слайда</a:t>
            </a:r>
            <a:endParaRPr lang="en-US" sz="1800" dirty="0"/>
          </a:p>
        </p:txBody>
      </p:sp>
      <p:sp>
        <p:nvSpPr>
          <p:cNvPr id="5" name="Рисунок 103"/>
          <p:cNvSpPr>
            <a:spLocks noGrp="1"/>
          </p:cNvSpPr>
          <p:nvPr>
            <p:ph type="pic" idx="103" hasCustomPrompt="1"/>
          </p:nvPr>
        </p:nvSpPr>
        <p:spPr>
          <a:xfrm>
            <a:off x="6858000" y="1463040"/>
            <a:ext cx="4873752" cy="4663440"/>
          </a:xfrm>
          <a:prstGeom prst="roundRect">
            <a:avLst>
              <a:gd name="adj" fmla="val 2352"/>
            </a:avLst>
          </a:prstGeom>
          <a:solidFill>
            <a:srgbClr val="FFFFFF">
              <a:alpha val="50000"/>
            </a:srgbClr>
          </a:solidFill>
          <a:ln/>
        </p:spPr>
        <p:txBody>
          <a:bodyPr anchor="ctr"/>
          <a:lstStyle>
            <a:lvl1pPr marL="0" indent="0" algn="ctr">
              <a:buNone/>
              <a:defRPr lang="en-US" dirty="0"/>
            </a:lvl1pPr>
          </a:lstStyle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Изображение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зображен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Логотип СмартЗдрав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384048"/>
            <a:ext cx="2075688" cy="470928"/>
          </a:xfrm>
          <a:prstGeom prst="rect">
            <a:avLst/>
          </a:prstGeom>
        </p:spPr>
      </p:pic>
      <p:sp>
        <p:nvSpPr>
          <p:cNvPr id="3" name="Заголовок 101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Заголовок слайда</a:t>
            </a:r>
            <a:endParaRPr lang="en-US" sz="3000" dirty="0"/>
          </a:p>
        </p:txBody>
      </p:sp>
      <p:sp>
        <p:nvSpPr>
          <p:cNvPr id="4" name="Рисунок 102"/>
          <p:cNvSpPr>
            <a:spLocks noGrp="1"/>
          </p:cNvSpPr>
          <p:nvPr>
            <p:ph type="pic" idx="102" hasCustomPrompt="1"/>
          </p:nvPr>
        </p:nvSpPr>
        <p:spPr>
          <a:xfrm>
            <a:off x="457200" y="1463040"/>
            <a:ext cx="5669280" cy="4663440"/>
          </a:xfrm>
          <a:prstGeom prst="roundRect">
            <a:avLst>
              <a:gd name="adj" fmla="val 2352"/>
            </a:avLst>
          </a:prstGeom>
          <a:solidFill>
            <a:srgbClr val="FFFFFF">
              <a:alpha val="50000"/>
            </a:srgbClr>
          </a:solidFill>
          <a:ln/>
        </p:spPr>
        <p:txBody>
          <a:bodyPr anchor="ctr"/>
          <a:lstStyle>
            <a:lvl1pPr marL="0" indent="0" algn="ctr">
              <a:buNone/>
              <a:defRPr lang="en-US" dirty="0"/>
            </a:lvl1pPr>
          </a:lstStyle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Изображение</a:t>
            </a:r>
            <a:endParaRPr lang="en-US" dirty="0"/>
          </a:p>
        </p:txBody>
      </p:sp>
      <p:sp>
        <p:nvSpPr>
          <p:cNvPr id="5" name="Текст 103"/>
          <p:cNvSpPr>
            <a:spLocks noGrp="1"/>
          </p:cNvSpPr>
          <p:nvPr>
            <p:ph type="body" idx="103" hasCustomPrompt="1"/>
          </p:nvPr>
        </p:nvSpPr>
        <p:spPr>
          <a:xfrm>
            <a:off x="6583680" y="1463040"/>
            <a:ext cx="5148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2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2400" b="1" dirty="0">
                <a:solidFill>
                  <a:schemeClr val="tx2"/>
                </a:solidFill>
              </a:rPr>
              <a:t>Подзаголовок</a:t>
            </a:r>
            <a:endParaRPr lang="en-US" sz="2400" dirty="0"/>
          </a:p>
        </p:txBody>
      </p:sp>
      <p:sp>
        <p:nvSpPr>
          <p:cNvPr id="6" name="Текст 104"/>
          <p:cNvSpPr>
            <a:spLocks noGrp="1"/>
          </p:cNvSpPr>
          <p:nvPr>
            <p:ph type="body" idx="104" hasCustomPrompt="1"/>
          </p:nvPr>
        </p:nvSpPr>
        <p:spPr>
          <a:xfrm>
            <a:off x="6583680" y="2468880"/>
            <a:ext cx="5148072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Текст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Логотип СмартЗдрав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384048"/>
            <a:ext cx="2075688" cy="470928"/>
          </a:xfrm>
          <a:prstGeom prst="rect">
            <a:avLst/>
          </a:prstGeom>
        </p:spPr>
      </p:pic>
      <p:sp>
        <p:nvSpPr>
          <p:cNvPr id="3" name="Заголовок 101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Заголовок слайда</a:t>
            </a:r>
            <a:endParaRPr lang="en-US" sz="3000" dirty="0"/>
          </a:p>
        </p:txBody>
      </p:sp>
      <p:sp>
        <p:nvSpPr>
          <p:cNvPr id="4" name="Карточка 0"/>
          <p:cNvSpPr/>
          <p:nvPr/>
        </p:nvSpPr>
        <p:spPr>
          <a:xfrm>
            <a:off x="457200" y="1463040"/>
            <a:ext cx="5458968" cy="4663440"/>
          </a:xfrm>
          <a:prstGeom prst="roundRect">
            <a:avLst>
              <a:gd name="adj" fmla="val 2352"/>
            </a:avLst>
          </a:prstGeom>
          <a:solidFill>
            <a:srgbClr val="FFFFFF">
              <a:alpha val="55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</p:sp>
      <p:sp>
        <p:nvSpPr>
          <p:cNvPr id="5" name="Карточка 1"/>
          <p:cNvSpPr/>
          <p:nvPr/>
        </p:nvSpPr>
        <p:spPr>
          <a:xfrm>
            <a:off x="6272784" y="1463040"/>
            <a:ext cx="5458968" cy="4663440"/>
          </a:xfrm>
          <a:prstGeom prst="roundRect">
            <a:avLst>
              <a:gd name="adj" fmla="val 2352"/>
            </a:avLst>
          </a:prstGeom>
          <a:solidFill>
            <a:srgbClr val="FFFFFF">
              <a:alpha val="55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</p:sp>
      <p:sp>
        <p:nvSpPr>
          <p:cNvPr id="6" name="Текст 104"/>
          <p:cNvSpPr>
            <a:spLocks noGrp="1"/>
          </p:cNvSpPr>
          <p:nvPr>
            <p:ph type="body" idx="104" hasCustomPrompt="1"/>
          </p:nvPr>
        </p:nvSpPr>
        <p:spPr>
          <a:xfrm>
            <a:off x="777240" y="1737360"/>
            <a:ext cx="4818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22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2200" b="1" dirty="0">
                <a:solidFill>
                  <a:schemeClr val="tx2"/>
                </a:solidFill>
              </a:rPr>
              <a:t>Подзаголовок</a:t>
            </a:r>
            <a:endParaRPr lang="en-US" sz="2200" dirty="0"/>
          </a:p>
        </p:txBody>
      </p:sp>
      <p:sp>
        <p:nvSpPr>
          <p:cNvPr id="7" name="Текст 105"/>
          <p:cNvSpPr>
            <a:spLocks noGrp="1"/>
          </p:cNvSpPr>
          <p:nvPr>
            <p:ph type="body" idx="105" hasCustomPrompt="1"/>
          </p:nvPr>
        </p:nvSpPr>
        <p:spPr>
          <a:xfrm>
            <a:off x="777240" y="2423160"/>
            <a:ext cx="481888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Текст</a:t>
            </a:r>
            <a:endParaRPr lang="en-US" sz="1600" dirty="0"/>
          </a:p>
        </p:txBody>
      </p:sp>
      <p:sp>
        <p:nvSpPr>
          <p:cNvPr id="8" name="Текст 106"/>
          <p:cNvSpPr>
            <a:spLocks noGrp="1"/>
          </p:cNvSpPr>
          <p:nvPr>
            <p:ph type="body" idx="106" hasCustomPrompt="1"/>
          </p:nvPr>
        </p:nvSpPr>
        <p:spPr>
          <a:xfrm>
            <a:off x="6592824" y="1737360"/>
            <a:ext cx="4818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22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2200" b="1" dirty="0">
                <a:solidFill>
                  <a:schemeClr val="tx2"/>
                </a:solidFill>
              </a:rPr>
              <a:t>Подзаголовок</a:t>
            </a:r>
            <a:endParaRPr lang="en-US" sz="2200" dirty="0"/>
          </a:p>
        </p:txBody>
      </p:sp>
      <p:sp>
        <p:nvSpPr>
          <p:cNvPr id="9" name="Текст 107"/>
          <p:cNvSpPr>
            <a:spLocks noGrp="1"/>
          </p:cNvSpPr>
          <p:nvPr>
            <p:ph type="body" idx="107" hasCustomPrompt="1"/>
          </p:nvPr>
        </p:nvSpPr>
        <p:spPr>
          <a:xfrm>
            <a:off x="6592824" y="2423160"/>
            <a:ext cx="481888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Текст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блока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Логотип СмартЗдрав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384048"/>
            <a:ext cx="2075688" cy="470928"/>
          </a:xfrm>
          <a:prstGeom prst="rect">
            <a:avLst/>
          </a:prstGeom>
        </p:spPr>
      </p:pic>
      <p:sp>
        <p:nvSpPr>
          <p:cNvPr id="3" name="Заголовок 101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Заголовок слайда</a:t>
            </a:r>
            <a:endParaRPr lang="en-US" sz="3000" dirty="0"/>
          </a:p>
        </p:txBody>
      </p:sp>
      <p:sp>
        <p:nvSpPr>
          <p:cNvPr id="4" name="Рисунок 102"/>
          <p:cNvSpPr>
            <a:spLocks noGrp="1"/>
          </p:cNvSpPr>
          <p:nvPr>
            <p:ph type="pic" idx="102" hasCustomPrompt="1"/>
          </p:nvPr>
        </p:nvSpPr>
        <p:spPr>
          <a:xfrm>
            <a:off x="457200" y="1463040"/>
            <a:ext cx="3502152" cy="2148840"/>
          </a:xfrm>
          <a:prstGeom prst="roundRect">
            <a:avLst>
              <a:gd name="adj" fmla="val 5106"/>
            </a:avLst>
          </a:prstGeom>
          <a:solidFill>
            <a:srgbClr val="FFFFFF">
              <a:alpha val="50000"/>
            </a:srgbClr>
          </a:solidFill>
          <a:ln/>
        </p:spPr>
        <p:txBody>
          <a:bodyPr anchor="ctr"/>
          <a:lstStyle>
            <a:lvl1pPr marL="0" indent="0" algn="ctr">
              <a:buNone/>
              <a:defRPr lang="en-US" dirty="0"/>
            </a:lvl1pPr>
          </a:lstStyle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Изображение</a:t>
            </a:r>
            <a:endParaRPr lang="en-US" dirty="0"/>
          </a:p>
        </p:txBody>
      </p:sp>
      <p:sp>
        <p:nvSpPr>
          <p:cNvPr id="5" name="Текст 103"/>
          <p:cNvSpPr>
            <a:spLocks noGrp="1"/>
          </p:cNvSpPr>
          <p:nvPr>
            <p:ph type="body" idx="103" hasCustomPrompt="1"/>
          </p:nvPr>
        </p:nvSpPr>
        <p:spPr>
          <a:xfrm>
            <a:off x="457200" y="3794760"/>
            <a:ext cx="3502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18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Подзаголовок</a:t>
            </a:r>
            <a:endParaRPr lang="en-US" sz="1800" dirty="0"/>
          </a:p>
        </p:txBody>
      </p:sp>
      <p:sp>
        <p:nvSpPr>
          <p:cNvPr id="6" name="Текст 104"/>
          <p:cNvSpPr>
            <a:spLocks noGrp="1"/>
          </p:cNvSpPr>
          <p:nvPr>
            <p:ph type="body" idx="104" hasCustomPrompt="1"/>
          </p:nvPr>
        </p:nvSpPr>
        <p:spPr>
          <a:xfrm>
            <a:off x="457200" y="4297680"/>
            <a:ext cx="350215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Текст</a:t>
            </a:r>
            <a:endParaRPr lang="en-US" sz="1400" dirty="0"/>
          </a:p>
        </p:txBody>
      </p:sp>
      <p:sp>
        <p:nvSpPr>
          <p:cNvPr id="7" name="Рисунок 105"/>
          <p:cNvSpPr>
            <a:spLocks noGrp="1"/>
          </p:cNvSpPr>
          <p:nvPr>
            <p:ph type="pic" idx="105" hasCustomPrompt="1"/>
          </p:nvPr>
        </p:nvSpPr>
        <p:spPr>
          <a:xfrm>
            <a:off x="4343400" y="1463040"/>
            <a:ext cx="3502152" cy="2148840"/>
          </a:xfrm>
          <a:prstGeom prst="roundRect">
            <a:avLst>
              <a:gd name="adj" fmla="val 5106"/>
            </a:avLst>
          </a:prstGeom>
          <a:solidFill>
            <a:srgbClr val="FFFFFF">
              <a:alpha val="50000"/>
            </a:srgbClr>
          </a:solidFill>
          <a:ln/>
        </p:spPr>
        <p:txBody>
          <a:bodyPr anchor="ctr"/>
          <a:lstStyle>
            <a:lvl1pPr marL="0" indent="0" algn="ctr">
              <a:buNone/>
              <a:defRPr lang="en-US" dirty="0"/>
            </a:lvl1pPr>
          </a:lstStyle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Изображение</a:t>
            </a:r>
            <a:endParaRPr lang="en-US" dirty="0"/>
          </a:p>
        </p:txBody>
      </p:sp>
      <p:sp>
        <p:nvSpPr>
          <p:cNvPr id="8" name="Текст 106"/>
          <p:cNvSpPr>
            <a:spLocks noGrp="1"/>
          </p:cNvSpPr>
          <p:nvPr>
            <p:ph type="body" idx="106" hasCustomPrompt="1"/>
          </p:nvPr>
        </p:nvSpPr>
        <p:spPr>
          <a:xfrm>
            <a:off x="4343400" y="3794760"/>
            <a:ext cx="3502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18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Подзаголовок</a:t>
            </a:r>
            <a:endParaRPr lang="en-US" sz="1800" dirty="0"/>
          </a:p>
        </p:txBody>
      </p:sp>
      <p:sp>
        <p:nvSpPr>
          <p:cNvPr id="9" name="Текст 107"/>
          <p:cNvSpPr>
            <a:spLocks noGrp="1"/>
          </p:cNvSpPr>
          <p:nvPr>
            <p:ph type="body" idx="107" hasCustomPrompt="1"/>
          </p:nvPr>
        </p:nvSpPr>
        <p:spPr>
          <a:xfrm>
            <a:off x="4343400" y="4297680"/>
            <a:ext cx="350215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Текст</a:t>
            </a:r>
            <a:endParaRPr lang="en-US" sz="1400" dirty="0"/>
          </a:p>
        </p:txBody>
      </p:sp>
      <p:sp>
        <p:nvSpPr>
          <p:cNvPr id="10" name="Рисунок 108"/>
          <p:cNvSpPr>
            <a:spLocks noGrp="1"/>
          </p:cNvSpPr>
          <p:nvPr>
            <p:ph type="pic" idx="108" hasCustomPrompt="1"/>
          </p:nvPr>
        </p:nvSpPr>
        <p:spPr>
          <a:xfrm>
            <a:off x="8229600" y="1463040"/>
            <a:ext cx="3502152" cy="2148840"/>
          </a:xfrm>
          <a:prstGeom prst="roundRect">
            <a:avLst>
              <a:gd name="adj" fmla="val 5106"/>
            </a:avLst>
          </a:prstGeom>
          <a:solidFill>
            <a:srgbClr val="FFFFFF">
              <a:alpha val="50000"/>
            </a:srgbClr>
          </a:solidFill>
          <a:ln/>
        </p:spPr>
        <p:txBody>
          <a:bodyPr anchor="ctr"/>
          <a:lstStyle>
            <a:lvl1pPr marL="0" indent="0" algn="ctr">
              <a:buNone/>
              <a:defRPr lang="en-US" dirty="0"/>
            </a:lvl1pPr>
          </a:lstStyle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Изображение</a:t>
            </a:r>
            <a:endParaRPr lang="en-US" dirty="0"/>
          </a:p>
        </p:txBody>
      </p:sp>
      <p:sp>
        <p:nvSpPr>
          <p:cNvPr id="11" name="Текст 109"/>
          <p:cNvSpPr>
            <a:spLocks noGrp="1"/>
          </p:cNvSpPr>
          <p:nvPr>
            <p:ph type="body" idx="109" hasCustomPrompt="1"/>
          </p:nvPr>
        </p:nvSpPr>
        <p:spPr>
          <a:xfrm>
            <a:off x="8229600" y="3794760"/>
            <a:ext cx="3502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18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Подзаголовок</a:t>
            </a:r>
            <a:endParaRPr lang="en-US" sz="1800" dirty="0"/>
          </a:p>
        </p:txBody>
      </p:sp>
      <p:sp>
        <p:nvSpPr>
          <p:cNvPr id="12" name="Текст 110"/>
          <p:cNvSpPr>
            <a:spLocks noGrp="1"/>
          </p:cNvSpPr>
          <p:nvPr>
            <p:ph type="body" idx="110" hasCustomPrompt="1"/>
          </p:nvPr>
        </p:nvSpPr>
        <p:spPr>
          <a:xfrm>
            <a:off x="8229600" y="4297680"/>
            <a:ext cx="350215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Текст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Логотип СмартЗдрав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384048"/>
            <a:ext cx="2075688" cy="470928"/>
          </a:xfrm>
          <a:prstGeom prst="rect">
            <a:avLst/>
          </a:prstGeom>
        </p:spPr>
      </p:pic>
      <p:sp>
        <p:nvSpPr>
          <p:cNvPr id="3" name="Заголовок 101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Заголовок слайда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иаграмма и комментар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Логотип СмартЗдрав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384048"/>
            <a:ext cx="2075688" cy="470928"/>
          </a:xfrm>
          <a:prstGeom prst="rect">
            <a:avLst/>
          </a:prstGeom>
        </p:spPr>
      </p:pic>
      <p:sp>
        <p:nvSpPr>
          <p:cNvPr id="3" name="Заголовок 101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Заголовок слайда</a:t>
            </a:r>
            <a:endParaRPr lang="en-US" sz="3000" dirty="0"/>
          </a:p>
        </p:txBody>
      </p:sp>
      <p:sp>
        <p:nvSpPr>
          <p:cNvPr id="4" name="Диаграмма 102"/>
          <p:cNvSpPr>
            <a:spLocks noGrp="1"/>
          </p:cNvSpPr>
          <p:nvPr>
            <p:ph type="chart" idx="102" hasCustomPrompt="1"/>
          </p:nvPr>
        </p:nvSpPr>
        <p:spPr>
          <a:xfrm>
            <a:off x="457200" y="1463040"/>
            <a:ext cx="7223760" cy="4663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Диаграмма</a:t>
            </a:r>
            <a:endParaRPr lang="en-US" dirty="0"/>
          </a:p>
        </p:txBody>
      </p:sp>
      <p:sp>
        <p:nvSpPr>
          <p:cNvPr id="5" name="Карточка 0"/>
          <p:cNvSpPr/>
          <p:nvPr/>
        </p:nvSpPr>
        <p:spPr>
          <a:xfrm>
            <a:off x="8046720" y="1463040"/>
            <a:ext cx="3685032" cy="4663440"/>
          </a:xfrm>
          <a:prstGeom prst="roundRect">
            <a:avLst>
              <a:gd name="adj" fmla="val 2977"/>
            </a:avLst>
          </a:prstGeom>
          <a:solidFill>
            <a:srgbClr val="FFFFFF">
              <a:alpha val="55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</p:sp>
      <p:sp>
        <p:nvSpPr>
          <p:cNvPr id="6" name="Текст 104"/>
          <p:cNvSpPr>
            <a:spLocks noGrp="1"/>
          </p:cNvSpPr>
          <p:nvPr>
            <p:ph type="body" idx="104" hasCustomPrompt="1"/>
          </p:nvPr>
        </p:nvSpPr>
        <p:spPr>
          <a:xfrm>
            <a:off x="8366760" y="1737360"/>
            <a:ext cx="3044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2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Вывод</a:t>
            </a:r>
            <a:endParaRPr lang="en-US" sz="2000" dirty="0"/>
          </a:p>
        </p:txBody>
      </p:sp>
      <p:sp>
        <p:nvSpPr>
          <p:cNvPr id="7" name="Текст 105"/>
          <p:cNvSpPr>
            <a:spLocks noGrp="1"/>
          </p:cNvSpPr>
          <p:nvPr>
            <p:ph type="body" idx="105" hasCustomPrompt="1"/>
          </p:nvPr>
        </p:nvSpPr>
        <p:spPr>
          <a:xfrm>
            <a:off x="8366760" y="2377440"/>
            <a:ext cx="3044952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Комментарий к диаграмме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рупное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Логотип СмартЗдрав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384048"/>
            <a:ext cx="2075688" cy="470928"/>
          </a:xfrm>
          <a:prstGeom prst="rect">
            <a:avLst/>
          </a:prstGeom>
        </p:spPr>
      </p:pic>
      <p:sp>
        <p:nvSpPr>
          <p:cNvPr id="3" name="Заголовок 101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Заголовок слайда</a:t>
            </a:r>
            <a:endParaRPr lang="en-US" sz="3000" dirty="0"/>
          </a:p>
        </p:txBody>
      </p:sp>
      <p:sp>
        <p:nvSpPr>
          <p:cNvPr id="4" name="Рисунок 102"/>
          <p:cNvSpPr>
            <a:spLocks noGrp="1"/>
          </p:cNvSpPr>
          <p:nvPr>
            <p:ph type="pic" idx="102" hasCustomPrompt="1"/>
          </p:nvPr>
        </p:nvSpPr>
        <p:spPr>
          <a:xfrm>
            <a:off x="457200" y="1325880"/>
            <a:ext cx="11274552" cy="4892040"/>
          </a:xfrm>
          <a:prstGeom prst="roundRect">
            <a:avLst>
              <a:gd name="adj" fmla="val 2242"/>
            </a:avLst>
          </a:prstGeom>
          <a:solidFill>
            <a:srgbClr val="FFFFFF">
              <a:alpha val="50000"/>
            </a:srgbClr>
          </a:solidFill>
          <a:ln/>
        </p:spPr>
        <p:txBody>
          <a:bodyPr anchor="ctr"/>
          <a:lstStyle>
            <a:lvl1pPr marL="0" indent="0" algn="ctr">
              <a:buNone/>
              <a:defRPr lang="en-US" dirty="0"/>
            </a:lvl1pPr>
          </a:lstStyle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Изображение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Логотип СмартЗдрав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384048"/>
            <a:ext cx="2075688" cy="470928"/>
          </a:xfrm>
          <a:prstGeom prst="rect">
            <a:avLst/>
          </a:prstGeom>
        </p:spPr>
      </p:pic>
      <p:sp>
        <p:nvSpPr>
          <p:cNvPr id="3" name="Рисунок 101"/>
          <p:cNvSpPr>
            <a:spLocks noGrp="1"/>
          </p:cNvSpPr>
          <p:nvPr>
            <p:ph type="pic" idx="101" hasCustomPrompt="1"/>
          </p:nvPr>
        </p:nvSpPr>
        <p:spPr>
          <a:xfrm>
            <a:off x="822960" y="1463040"/>
            <a:ext cx="3383280" cy="4206240"/>
          </a:xfrm>
          <a:prstGeom prst="roundRect">
            <a:avLst>
              <a:gd name="adj" fmla="val 3243"/>
            </a:avLst>
          </a:prstGeom>
          <a:solidFill>
            <a:srgbClr val="FFFFFF">
              <a:alpha val="50000"/>
            </a:srgbClr>
          </a:solidFill>
          <a:ln/>
        </p:spPr>
        <p:txBody>
          <a:bodyPr anchor="ctr"/>
          <a:lstStyle>
            <a:lvl1pPr marL="0" indent="0" algn="ctr">
              <a:buNone/>
              <a:defRPr lang="en-US" dirty="0"/>
            </a:lvl1pPr>
          </a:lstStyle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Фото</a:t>
            </a:r>
            <a:endParaRPr lang="en-US" dirty="0"/>
          </a:p>
        </p:txBody>
      </p:sp>
      <p:sp>
        <p:nvSpPr>
          <p:cNvPr id="4" name="Текст 102"/>
          <p:cNvSpPr>
            <a:spLocks noGrp="1"/>
          </p:cNvSpPr>
          <p:nvPr>
            <p:ph type="body" idx="102" hasCustomPrompt="1"/>
          </p:nvPr>
        </p:nvSpPr>
        <p:spPr>
          <a:xfrm>
            <a:off x="4846320" y="1554480"/>
            <a:ext cx="67665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2600" i="1" dirty="0">
                <a:solidFill>
                  <a:schemeClr val="tx2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2600" i="1" dirty="0">
                <a:solidFill>
                  <a:schemeClr val="tx2"/>
                </a:solidFill>
              </a:rPr>
              <a:t>Текст цитаты</a:t>
            </a:r>
            <a:endParaRPr lang="en-US" sz="2600" dirty="0"/>
          </a:p>
        </p:txBody>
      </p:sp>
      <p:sp>
        <p:nvSpPr>
          <p:cNvPr id="5" name="Текст 103"/>
          <p:cNvSpPr>
            <a:spLocks noGrp="1"/>
          </p:cNvSpPr>
          <p:nvPr>
            <p:ph type="body" idx="103" hasCustomPrompt="1"/>
          </p:nvPr>
        </p:nvSpPr>
        <p:spPr>
          <a:xfrm>
            <a:off x="4846320" y="457200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2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ФИО</a:t>
            </a:r>
            <a:endParaRPr lang="en-US" sz="2000" dirty="0"/>
          </a:p>
        </p:txBody>
      </p:sp>
      <p:sp>
        <p:nvSpPr>
          <p:cNvPr id="6" name="Текст 104"/>
          <p:cNvSpPr>
            <a:spLocks noGrp="1"/>
          </p:cNvSpPr>
          <p:nvPr>
            <p:ph type="body" idx="104" hasCustomPrompt="1"/>
          </p:nvPr>
        </p:nvSpPr>
        <p:spPr>
          <a:xfrm>
            <a:off x="4846320" y="502920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l">
              <a:spcAft>
                <a:spcPts val="8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Должность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Логотип СмартЗдрав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384048"/>
            <a:ext cx="2075688" cy="470928"/>
          </a:xfrm>
          <a:prstGeom prst="rect">
            <a:avLst/>
          </a:prstGeom>
        </p:spPr>
      </p:pic>
      <p:sp>
        <p:nvSpPr>
          <p:cNvPr id="4" name="Заголовок 102"/>
          <p:cNvSpPr>
            <a:spLocks noGrp="1"/>
          </p:cNvSpPr>
          <p:nvPr>
            <p:ph type="title" idx="102" hasCustomPrompt="1"/>
          </p:nvPr>
        </p:nvSpPr>
        <p:spPr>
          <a:xfrm>
            <a:off x="685800" y="2103120"/>
            <a:ext cx="108173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ctr">
              <a:buNone/>
              <a:defRPr lang="en-US" sz="4400" b="1" dirty="0">
                <a:solidFill>
                  <a:schemeClr val="tx2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4400" b="1" dirty="0">
                <a:solidFill>
                  <a:schemeClr val="tx2"/>
                </a:solidFill>
              </a:rPr>
              <a:t>СПАСИБО ЗА ВНИМАНИЕ</a:t>
            </a:r>
            <a:endParaRPr lang="en-US" sz="4400" dirty="0"/>
          </a:p>
        </p:txBody>
      </p:sp>
      <p:sp>
        <p:nvSpPr>
          <p:cNvPr id="5" name="Текст 103"/>
          <p:cNvSpPr>
            <a:spLocks noGrp="1"/>
          </p:cNvSpPr>
          <p:nvPr>
            <p:ph type="body" idx="103" hasCustomPrompt="1"/>
          </p:nvPr>
        </p:nvSpPr>
        <p:spPr>
          <a:xfrm>
            <a:off x="2286000" y="3931920"/>
            <a:ext cx="76169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marL="0" indent="0" algn="ctr">
              <a:spcAft>
                <a:spcPts val="800"/>
              </a:spcAft>
              <a:buNone/>
              <a:defRPr lang="en-US" sz="1800" dirty="0">
                <a:solidFill>
                  <a:schemeClr val="tx2"/>
                </a:solidFill>
              </a:defRPr>
            </a:lvl1pPr>
          </a:lstStyle>
          <a:p>
            <a:pPr marL="0" indent="0" algn="ctr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2"/>
                </a:solidFill>
              </a:rPr>
              <a:t>Контакты</a:t>
            </a: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0"/>
          <p:cNvSpPr>
            <a:spLocks noGrp="1"/>
          </p:cNvSpPr>
          <p:nvPr>
            <p:ph type="title" idx="102" hasCustomPrompt="1"/>
          </p:nvPr>
        </p:nvSpPr>
        <p:spPr>
          <a:xfrm>
            <a:off x="685800" y="1828800"/>
            <a:ext cx="1081735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tx2"/>
                </a:solidFill>
              </a:rPr>
              <a:t>НАЗВАНИЕ ПРЕЗЕНТАЦИИ</a:t>
            </a:r>
            <a:endParaRPr lang="en-US" sz="4400" dirty="0"/>
          </a:p>
        </p:txBody>
      </p:sp>
      <p:sp>
        <p:nvSpPr>
          <p:cNvPr id="3" name="Текст 0"/>
          <p:cNvSpPr>
            <a:spLocks noGrp="1"/>
          </p:cNvSpPr>
          <p:nvPr>
            <p:ph type="body" idx="103" hasCustomPrompt="1"/>
          </p:nvPr>
        </p:nvSpPr>
        <p:spPr>
          <a:xfrm>
            <a:off x="1371600" y="4160520"/>
            <a:ext cx="9445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ФИО СПИКЕРА</a:t>
            </a:r>
            <a:endParaRPr lang="en-US" sz="2000" dirty="0"/>
          </a:p>
        </p:txBody>
      </p:sp>
      <p:sp>
        <p:nvSpPr>
          <p:cNvPr id="4" name="Текст 0"/>
          <p:cNvSpPr>
            <a:spLocks noGrp="1"/>
          </p:cNvSpPr>
          <p:nvPr>
            <p:ph type="body" idx="104" hasCustomPrompt="1"/>
          </p:nvPr>
        </p:nvSpPr>
        <p:spPr>
          <a:xfrm>
            <a:off x="1371600" y="4663440"/>
            <a:ext cx="94457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2"/>
                </a:solidFill>
              </a:rPr>
              <a:t>Должность спикера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0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Заголовок слайда</a:t>
            </a:r>
            <a:endParaRPr lang="en-US" sz="3000" dirty="0"/>
          </a:p>
        </p:txBody>
      </p:sp>
      <p:sp>
        <p:nvSpPr>
          <p:cNvPr id="3" name="Текст 0"/>
          <p:cNvSpPr>
            <a:spLocks noGrp="1"/>
          </p:cNvSpPr>
          <p:nvPr>
            <p:ph type="body" idx="102" hasCustomPrompt="1"/>
          </p:nvPr>
        </p:nvSpPr>
        <p:spPr>
          <a:xfrm>
            <a:off x="457200" y="1463040"/>
            <a:ext cx="11274552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Основная мысль слайда в одном-двух предложениях. Её стоит формулировать как вывод, а не как тему.</a:t>
            </a:r>
            <a:endParaRPr lang="en-US" sz="1800" dirty="0"/>
          </a:p>
          <a:p>
            <a:pPr marL="0" indent="0" algn="l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Подзаголовок списка</a:t>
            </a:r>
            <a:endParaRPr lang="en-US" sz="1800" dirty="0"/>
          </a:p>
          <a:p>
            <a:pPr marL="228600" indent="-228600" algn="l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Первый пункт списка: кегль основного текста 18, не меньше 16</a:t>
            </a:r>
            <a:endParaRPr lang="en-US" sz="1800" dirty="0"/>
          </a:p>
          <a:p>
            <a:pPr marL="228600" indent="-228600" algn="l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Второй пункт списка: на слайде лучше оставлять не больше 5–6 пунктов</a:t>
            </a:r>
            <a:endParaRPr lang="en-US" sz="1800" dirty="0"/>
          </a:p>
          <a:p>
            <a:pPr marL="228600" indent="-228600" algn="l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Третий пункт списка: если текста больше, его стоит разделить на два слайда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0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Текст и изображение</a:t>
            </a:r>
            <a:endParaRPr lang="en-US" sz="3000" dirty="0"/>
          </a:p>
        </p:txBody>
      </p:sp>
      <p:sp>
        <p:nvSpPr>
          <p:cNvPr id="3" name="Текст 0"/>
          <p:cNvSpPr>
            <a:spLocks noGrp="1"/>
          </p:cNvSpPr>
          <p:nvPr>
            <p:ph type="body" idx="102" hasCustomPrompt="1"/>
          </p:nvPr>
        </p:nvSpPr>
        <p:spPr>
          <a:xfrm>
            <a:off x="457200" y="1463040"/>
            <a:ext cx="603504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Основная мысль слайда в одном-двух предложениях. Её стоит формулировать как вывод, а не как тему.</a:t>
            </a:r>
            <a:endParaRPr lang="en-US" sz="1800" dirty="0"/>
          </a:p>
          <a:p>
            <a:pPr marL="0" indent="0" algn="l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Подзаголовок списка</a:t>
            </a:r>
            <a:endParaRPr lang="en-US" sz="1800" dirty="0"/>
          </a:p>
          <a:p>
            <a:pPr marL="228600" indent="-228600" algn="l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Пункт списка</a:t>
            </a:r>
            <a:endParaRPr lang="en-US" sz="1800" dirty="0"/>
          </a:p>
          <a:p>
            <a:pPr marL="228600" indent="-228600" algn="l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Пункт списка</a:t>
            </a:r>
            <a:endParaRPr lang="en-US" sz="1800" dirty="0"/>
          </a:p>
          <a:p>
            <a:pPr marL="228600" indent="-228600" algn="l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Пункт списка</a:t>
            </a:r>
            <a:endParaRPr lang="en-US" sz="1800" dirty="0"/>
          </a:p>
          <a:p>
            <a:pPr marL="228600" indent="-228600" algn="l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Пункт списка</a:t>
            </a:r>
            <a:endParaRPr lang="en-US" sz="1800" dirty="0"/>
          </a:p>
        </p:txBody>
      </p:sp>
      <p:pic>
        <p:nvPicPr>
          <p:cNvPr id="4" name="Рисунок" descr="Место для изображения"/>
          <p:cNvPicPr>
            <a:picLocks noGrp="1" noChangeAspect="1"/>
          </p:cNvPicPr>
          <p:nvPr>
            <p:ph type="pic" idx="103" hasCustomPrompt="1"/>
          </p:nvPr>
        </p:nvPicPr>
        <p:blipFill>
          <a:blip r:embed="rId3"/>
          <a:stretch>
            <a:fillRect/>
          </a:stretch>
        </p:blipFill>
        <p:spPr>
          <a:xfrm>
            <a:off x="6858000" y="1463040"/>
            <a:ext cx="4873752" cy="4663440"/>
          </a:xfrm>
          <a:prstGeom prst="roundRect">
            <a:avLst>
              <a:gd name="adj" fmla="val 2352"/>
            </a:avLst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0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Изображение и текст</a:t>
            </a:r>
            <a:endParaRPr lang="en-US" sz="3000" dirty="0"/>
          </a:p>
        </p:txBody>
      </p:sp>
      <p:pic>
        <p:nvPicPr>
          <p:cNvPr id="3" name="Рисунок" descr="Место для изображения"/>
          <p:cNvPicPr>
            <a:picLocks noGrp="1" noChangeAspect="1"/>
          </p:cNvPicPr>
          <p:nvPr>
            <p:ph type="pic" idx="102" hasCustomPrompt="1"/>
          </p:nvPr>
        </p:nvPicPr>
        <p:blipFill>
          <a:blip r:embed="rId3"/>
          <a:stretch>
            <a:fillRect/>
          </a:stretch>
        </p:blipFill>
        <p:spPr>
          <a:xfrm>
            <a:off x="457200" y="1463040"/>
            <a:ext cx="5669280" cy="4663440"/>
          </a:xfrm>
          <a:prstGeom prst="roundRect">
            <a:avLst>
              <a:gd name="adj" fmla="val 2352"/>
            </a:avLst>
          </a:prstGeom>
        </p:spPr>
      </p:pic>
      <p:sp>
        <p:nvSpPr>
          <p:cNvPr id="4" name="Текст 0"/>
          <p:cNvSpPr>
            <a:spLocks noGrp="1"/>
          </p:cNvSpPr>
          <p:nvPr>
            <p:ph type="body" idx="103" hasCustomPrompt="1"/>
          </p:nvPr>
        </p:nvSpPr>
        <p:spPr>
          <a:xfrm>
            <a:off x="6583680" y="1463040"/>
            <a:ext cx="5148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2400" b="1" dirty="0">
                <a:solidFill>
                  <a:schemeClr val="tx2"/>
                </a:solidFill>
              </a:rPr>
              <a:t>Заголовок</a:t>
            </a:r>
            <a:endParaRPr lang="en-US" sz="2400" dirty="0"/>
          </a:p>
        </p:txBody>
      </p:sp>
      <p:sp>
        <p:nvSpPr>
          <p:cNvPr id="5" name="Текст 0"/>
          <p:cNvSpPr>
            <a:spLocks noGrp="1"/>
          </p:cNvSpPr>
          <p:nvPr>
            <p:ph type="body" idx="104" hasCustomPrompt="1"/>
          </p:nvPr>
        </p:nvSpPr>
        <p:spPr>
          <a:xfrm>
            <a:off x="6583680" y="2468880"/>
            <a:ext cx="5148072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Текст. Короткое пояснение к изображению: что на нём показано и почему это важно для аудитории.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0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Две колонки</a:t>
            </a:r>
            <a:endParaRPr lang="en-US" sz="3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04" hasCustomPrompt="1"/>
          </p:nvPr>
        </p:nvSpPr>
        <p:spPr>
          <a:xfrm>
            <a:off x="777240" y="1737360"/>
            <a:ext cx="4818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2200" b="1" dirty="0">
                <a:solidFill>
                  <a:schemeClr val="tx2"/>
                </a:solidFill>
              </a:rPr>
              <a:t>Подзаголовок 1</a:t>
            </a:r>
            <a:endParaRPr lang="en-US" sz="2200" dirty="0"/>
          </a:p>
        </p:txBody>
      </p:sp>
      <p:sp>
        <p:nvSpPr>
          <p:cNvPr id="4" name="Текст 2"/>
          <p:cNvSpPr>
            <a:spLocks noGrp="1"/>
          </p:cNvSpPr>
          <p:nvPr>
            <p:ph type="body" idx="105" hasCustomPrompt="1"/>
          </p:nvPr>
        </p:nvSpPr>
        <p:spPr>
          <a:xfrm>
            <a:off x="777240" y="2423160"/>
            <a:ext cx="481888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Пункт списка</a:t>
            </a:r>
            <a:endParaRPr lang="en-US" sz="1600" dirty="0"/>
          </a:p>
          <a:p>
            <a:pPr marL="228600" indent="-228600" algn="l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Пункт списка</a:t>
            </a:r>
            <a:endParaRPr lang="en-US" sz="1600" dirty="0"/>
          </a:p>
          <a:p>
            <a:pPr marL="228600" indent="-228600" algn="l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Пункт списка</a:t>
            </a:r>
            <a:endParaRPr lang="en-US" sz="1600" dirty="0"/>
          </a:p>
        </p:txBody>
      </p:sp>
      <p:sp>
        <p:nvSpPr>
          <p:cNvPr id="5" name="Текст 2"/>
          <p:cNvSpPr>
            <a:spLocks noGrp="1"/>
          </p:cNvSpPr>
          <p:nvPr>
            <p:ph type="body" idx="106" hasCustomPrompt="1"/>
          </p:nvPr>
        </p:nvSpPr>
        <p:spPr>
          <a:xfrm>
            <a:off x="6592824" y="1737360"/>
            <a:ext cx="4818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2200" b="1" dirty="0">
                <a:solidFill>
                  <a:schemeClr val="tx2"/>
                </a:solidFill>
              </a:rPr>
              <a:t>Подзаголовок 2</a:t>
            </a:r>
            <a:endParaRPr lang="en-US" sz="2200" dirty="0"/>
          </a:p>
        </p:txBody>
      </p:sp>
      <p:sp>
        <p:nvSpPr>
          <p:cNvPr id="6" name="Текст 2"/>
          <p:cNvSpPr>
            <a:spLocks noGrp="1"/>
          </p:cNvSpPr>
          <p:nvPr>
            <p:ph type="body" idx="107" hasCustomPrompt="1"/>
          </p:nvPr>
        </p:nvSpPr>
        <p:spPr>
          <a:xfrm>
            <a:off x="6592824" y="2423160"/>
            <a:ext cx="481888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Пункт списка</a:t>
            </a:r>
            <a:endParaRPr lang="en-US" sz="1600" dirty="0"/>
          </a:p>
          <a:p>
            <a:pPr marL="228600" indent="-228600" algn="l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Пункт списка</a:t>
            </a:r>
            <a:endParaRPr lang="en-US" sz="1600" dirty="0"/>
          </a:p>
          <a:p>
            <a:pPr marL="228600" indent="-228600" algn="l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Пункт списка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0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Три блока с изображениями</a:t>
            </a:r>
            <a:endParaRPr lang="en-US" sz="3000" dirty="0"/>
          </a:p>
        </p:txBody>
      </p:sp>
      <p:pic>
        <p:nvPicPr>
          <p:cNvPr id="3" name="Рисунок" descr="Место для изображения"/>
          <p:cNvPicPr>
            <a:picLocks noGrp="1" noChangeAspect="1"/>
          </p:cNvPicPr>
          <p:nvPr>
            <p:ph type="pic" idx="102" hasCustomPrompt="1"/>
          </p:nvPr>
        </p:nvPicPr>
        <p:blipFill>
          <a:blip r:embed="rId3"/>
          <a:stretch>
            <a:fillRect/>
          </a:stretch>
        </p:blipFill>
        <p:spPr>
          <a:xfrm>
            <a:off x="457200" y="1463040"/>
            <a:ext cx="3502152" cy="2148840"/>
          </a:xfrm>
          <a:prstGeom prst="roundRect">
            <a:avLst>
              <a:gd name="adj" fmla="val 5106"/>
            </a:avLst>
          </a:prstGeom>
        </p:spPr>
      </p:pic>
      <p:sp>
        <p:nvSpPr>
          <p:cNvPr id="4" name="Текст 0"/>
          <p:cNvSpPr>
            <a:spLocks noGrp="1"/>
          </p:cNvSpPr>
          <p:nvPr>
            <p:ph type="body" idx="103" hasCustomPrompt="1"/>
          </p:nvPr>
        </p:nvSpPr>
        <p:spPr>
          <a:xfrm>
            <a:off x="457200" y="3794760"/>
            <a:ext cx="3502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Подзаголовок 1</a:t>
            </a:r>
            <a:endParaRPr lang="en-US" sz="1800" dirty="0"/>
          </a:p>
        </p:txBody>
      </p:sp>
      <p:sp>
        <p:nvSpPr>
          <p:cNvPr id="5" name="Текст 0"/>
          <p:cNvSpPr>
            <a:spLocks noGrp="1"/>
          </p:cNvSpPr>
          <p:nvPr>
            <p:ph type="body" idx="104" hasCustomPrompt="1"/>
          </p:nvPr>
        </p:nvSpPr>
        <p:spPr>
          <a:xfrm>
            <a:off x="457200" y="4297680"/>
            <a:ext cx="350215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Текст. Два-три предложения, раскрывающие подзаголовок.</a:t>
            </a:r>
            <a:endParaRPr lang="en-US" sz="1400" dirty="0"/>
          </a:p>
        </p:txBody>
      </p:sp>
      <p:pic>
        <p:nvPicPr>
          <p:cNvPr id="6" name="Рисунок" descr="Место для изображения"/>
          <p:cNvPicPr>
            <a:picLocks noGrp="1" noChangeAspect="1"/>
          </p:cNvPicPr>
          <p:nvPr>
            <p:ph type="pic" idx="105" hasCustomPrompt="1"/>
          </p:nvPr>
        </p:nvPicPr>
        <p:blipFill>
          <a:blip r:embed="rId3"/>
          <a:stretch>
            <a:fillRect/>
          </a:stretch>
        </p:blipFill>
        <p:spPr>
          <a:xfrm>
            <a:off x="4343400" y="1463040"/>
            <a:ext cx="3502152" cy="2148840"/>
          </a:xfrm>
          <a:prstGeom prst="roundRect">
            <a:avLst>
              <a:gd name="adj" fmla="val 5106"/>
            </a:avLst>
          </a:prstGeom>
        </p:spPr>
      </p:pic>
      <p:sp>
        <p:nvSpPr>
          <p:cNvPr id="7" name="Текст 0"/>
          <p:cNvSpPr>
            <a:spLocks noGrp="1"/>
          </p:cNvSpPr>
          <p:nvPr>
            <p:ph type="body" idx="106" hasCustomPrompt="1"/>
          </p:nvPr>
        </p:nvSpPr>
        <p:spPr>
          <a:xfrm>
            <a:off x="4343400" y="3794760"/>
            <a:ext cx="3502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Подзаголовок 2</a:t>
            </a:r>
            <a:endParaRPr lang="en-US" sz="1800" dirty="0"/>
          </a:p>
        </p:txBody>
      </p:sp>
      <p:sp>
        <p:nvSpPr>
          <p:cNvPr id="8" name="Текст 0"/>
          <p:cNvSpPr>
            <a:spLocks noGrp="1"/>
          </p:cNvSpPr>
          <p:nvPr>
            <p:ph type="body" idx="107" hasCustomPrompt="1"/>
          </p:nvPr>
        </p:nvSpPr>
        <p:spPr>
          <a:xfrm>
            <a:off x="4343400" y="4297680"/>
            <a:ext cx="350215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Текст. Два-три предложения, раскрывающие подзаголовок.</a:t>
            </a:r>
            <a:endParaRPr lang="en-US" sz="1400" dirty="0"/>
          </a:p>
        </p:txBody>
      </p:sp>
      <p:pic>
        <p:nvPicPr>
          <p:cNvPr id="9" name="Рисунок" descr="Место для изображения"/>
          <p:cNvPicPr>
            <a:picLocks noGrp="1" noChangeAspect="1"/>
          </p:cNvPicPr>
          <p:nvPr>
            <p:ph type="pic" idx="108" hasCustomPrompt="1"/>
          </p:nvPr>
        </p:nvPicPr>
        <p:blipFill>
          <a:blip r:embed="rId3"/>
          <a:stretch>
            <a:fillRect/>
          </a:stretch>
        </p:blipFill>
        <p:spPr>
          <a:xfrm>
            <a:off x="8229600" y="1463040"/>
            <a:ext cx="3502152" cy="2148840"/>
          </a:xfrm>
          <a:prstGeom prst="roundRect">
            <a:avLst>
              <a:gd name="adj" fmla="val 5106"/>
            </a:avLst>
          </a:prstGeom>
        </p:spPr>
      </p:pic>
      <p:sp>
        <p:nvSpPr>
          <p:cNvPr id="10" name="Текст 0"/>
          <p:cNvSpPr>
            <a:spLocks noGrp="1"/>
          </p:cNvSpPr>
          <p:nvPr>
            <p:ph type="body" idx="109" hasCustomPrompt="1"/>
          </p:nvPr>
        </p:nvSpPr>
        <p:spPr>
          <a:xfrm>
            <a:off x="8229600" y="3794760"/>
            <a:ext cx="3502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Подзаголовок 3</a:t>
            </a:r>
            <a:endParaRPr lang="en-US" sz="1800" dirty="0"/>
          </a:p>
        </p:txBody>
      </p:sp>
      <p:sp>
        <p:nvSpPr>
          <p:cNvPr id="11" name="Текст 0"/>
          <p:cNvSpPr>
            <a:spLocks noGrp="1"/>
          </p:cNvSpPr>
          <p:nvPr>
            <p:ph type="body" idx="110" hasCustomPrompt="1"/>
          </p:nvPr>
        </p:nvSpPr>
        <p:spPr>
          <a:xfrm>
            <a:off x="8229600" y="4297680"/>
            <a:ext cx="350215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Текст. Два-три предложения, раскрывающие подзаголовок.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0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Ключевые цифры</a:t>
            </a:r>
            <a:endParaRPr lang="en-US" sz="3000" dirty="0"/>
          </a:p>
        </p:txBody>
      </p:sp>
      <p:sp>
        <p:nvSpPr>
          <p:cNvPr id="3" name="Карточка 1"/>
          <p:cNvSpPr/>
          <p:nvPr/>
        </p:nvSpPr>
        <p:spPr>
          <a:xfrm>
            <a:off x="457200" y="1737360"/>
            <a:ext cx="3502152" cy="3017520"/>
          </a:xfrm>
          <a:prstGeom prst="roundRect">
            <a:avLst>
              <a:gd name="adj" fmla="val 3636"/>
            </a:avLst>
          </a:prstGeom>
          <a:solidFill>
            <a:srgbClr val="FFFFFF">
              <a:alpha val="55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4" name="Цифра 1"/>
          <p:cNvSpPr txBox="1"/>
          <p:nvPr/>
        </p:nvSpPr>
        <p:spPr>
          <a:xfrm>
            <a:off x="731520" y="2057400"/>
            <a:ext cx="29535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85%</a:t>
            </a:r>
            <a:endParaRPr lang="en-US" sz="6000" dirty="0"/>
          </a:p>
        </p:txBody>
      </p:sp>
      <p:sp>
        <p:nvSpPr>
          <p:cNvPr id="5" name="Подпись 1"/>
          <p:cNvSpPr txBox="1"/>
          <p:nvPr/>
        </p:nvSpPr>
        <p:spPr>
          <a:xfrm>
            <a:off x="731520" y="3429000"/>
            <a:ext cx="295351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Подпись к показателю: что измеряет цифра и за какой период</a:t>
            </a:r>
            <a:endParaRPr lang="en-US" sz="1600" dirty="0"/>
          </a:p>
        </p:txBody>
      </p:sp>
      <p:sp>
        <p:nvSpPr>
          <p:cNvPr id="6" name="Карточка 2"/>
          <p:cNvSpPr/>
          <p:nvPr/>
        </p:nvSpPr>
        <p:spPr>
          <a:xfrm>
            <a:off x="4343400" y="1737360"/>
            <a:ext cx="3502152" cy="3017520"/>
          </a:xfrm>
          <a:prstGeom prst="roundRect">
            <a:avLst>
              <a:gd name="adj" fmla="val 3636"/>
            </a:avLst>
          </a:prstGeom>
          <a:solidFill>
            <a:srgbClr val="FFFFFF">
              <a:alpha val="55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7" name="Цифра 2"/>
          <p:cNvSpPr txBox="1"/>
          <p:nvPr/>
        </p:nvSpPr>
        <p:spPr>
          <a:xfrm>
            <a:off x="4617720" y="2057400"/>
            <a:ext cx="29535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1 200</a:t>
            </a:r>
            <a:endParaRPr lang="en-US" sz="6000" dirty="0"/>
          </a:p>
        </p:txBody>
      </p:sp>
      <p:sp>
        <p:nvSpPr>
          <p:cNvPr id="8" name="Подпись 2"/>
          <p:cNvSpPr txBox="1"/>
          <p:nvPr/>
        </p:nvSpPr>
        <p:spPr>
          <a:xfrm>
            <a:off x="4617720" y="3429000"/>
            <a:ext cx="295351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Подпись к показателю: что измеряет цифра и за какой период</a:t>
            </a:r>
            <a:endParaRPr lang="en-US" sz="1600" dirty="0"/>
          </a:p>
        </p:txBody>
      </p:sp>
      <p:sp>
        <p:nvSpPr>
          <p:cNvPr id="9" name="Карточка 3"/>
          <p:cNvSpPr/>
          <p:nvPr/>
        </p:nvSpPr>
        <p:spPr>
          <a:xfrm>
            <a:off x="8229600" y="1737360"/>
            <a:ext cx="3502152" cy="3017520"/>
          </a:xfrm>
          <a:prstGeom prst="roundRect">
            <a:avLst>
              <a:gd name="adj" fmla="val 3636"/>
            </a:avLst>
          </a:prstGeom>
          <a:solidFill>
            <a:srgbClr val="FFFFFF">
              <a:alpha val="55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10" name="Цифра 3"/>
          <p:cNvSpPr txBox="1"/>
          <p:nvPr/>
        </p:nvSpPr>
        <p:spPr>
          <a:xfrm>
            <a:off x="8503920" y="2057400"/>
            <a:ext cx="29535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24</a:t>
            </a:r>
            <a:endParaRPr lang="en-US" sz="6000" dirty="0"/>
          </a:p>
        </p:txBody>
      </p:sp>
      <p:sp>
        <p:nvSpPr>
          <p:cNvPr id="11" name="Подпись 3"/>
          <p:cNvSpPr txBox="1"/>
          <p:nvPr/>
        </p:nvSpPr>
        <p:spPr>
          <a:xfrm>
            <a:off x="8503920" y="3429000"/>
            <a:ext cx="295351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Подпись к показателю: что измеряет цифра и за какой период</a:t>
            </a:r>
            <a:endParaRPr lang="en-US" sz="1600" dirty="0"/>
          </a:p>
        </p:txBody>
      </p:sp>
      <p:sp>
        <p:nvSpPr>
          <p:cNvPr id="12" name="Источник"/>
          <p:cNvSpPr txBox="1"/>
          <p:nvPr/>
        </p:nvSpPr>
        <p:spPr>
          <a:xfrm>
            <a:off x="457200" y="4983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</a:rPr>
              <a:t>Источник: укажите источник данных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0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Схема</a:t>
            </a:r>
            <a:endParaRPr lang="en-US" sz="3000" dirty="0"/>
          </a:p>
        </p:txBody>
      </p:sp>
      <p:sp>
        <p:nvSpPr>
          <p:cNvPr id="3" name="Окружность"/>
          <p:cNvSpPr/>
          <p:nvPr/>
        </p:nvSpPr>
        <p:spPr>
          <a:xfrm>
            <a:off x="1463040" y="1828800"/>
            <a:ext cx="3931920" cy="3931920"/>
          </a:xfrm>
          <a:prstGeom prst="ellipse">
            <a:avLst/>
          </a:prstGeom>
          <a:ln w="15875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4" name="Элемент 1"/>
          <p:cNvSpPr/>
          <p:nvPr/>
        </p:nvSpPr>
        <p:spPr>
          <a:xfrm>
            <a:off x="2628900" y="1545336"/>
            <a:ext cx="1600200" cy="566928"/>
          </a:xfrm>
          <a:prstGeom prst="roundRect">
            <a:avLst>
              <a:gd name="adj" fmla="val 16129"/>
            </a:avLst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5" name="Подпись элемента 1"/>
          <p:cNvSpPr txBox="1"/>
          <p:nvPr/>
        </p:nvSpPr>
        <p:spPr>
          <a:xfrm>
            <a:off x="2628900" y="1545336"/>
            <a:ext cx="1600200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Элемент 1</a:t>
            </a:r>
            <a:endParaRPr lang="en-US" sz="1300" dirty="0"/>
          </a:p>
        </p:txBody>
      </p:sp>
      <p:sp>
        <p:nvSpPr>
          <p:cNvPr id="6" name="Элемент 2"/>
          <p:cNvSpPr/>
          <p:nvPr/>
        </p:nvSpPr>
        <p:spPr>
          <a:xfrm>
            <a:off x="4019044" y="2121152"/>
            <a:ext cx="1600200" cy="566928"/>
          </a:xfrm>
          <a:prstGeom prst="roundRect">
            <a:avLst>
              <a:gd name="adj" fmla="val 16129"/>
            </a:avLst>
          </a:prstGeom>
          <a:solidFill>
            <a:schemeClr val="accent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7" name="Подпись элемента 2"/>
          <p:cNvSpPr txBox="1"/>
          <p:nvPr/>
        </p:nvSpPr>
        <p:spPr>
          <a:xfrm>
            <a:off x="4019044" y="2121152"/>
            <a:ext cx="1600200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Элемент 2</a:t>
            </a:r>
            <a:endParaRPr lang="en-US" sz="1300" dirty="0"/>
          </a:p>
        </p:txBody>
      </p:sp>
      <p:sp>
        <p:nvSpPr>
          <p:cNvPr id="8" name="Элемент 3"/>
          <p:cNvSpPr/>
          <p:nvPr/>
        </p:nvSpPr>
        <p:spPr>
          <a:xfrm>
            <a:off x="4594860" y="3511296"/>
            <a:ext cx="1600200" cy="566928"/>
          </a:xfrm>
          <a:prstGeom prst="roundRect">
            <a:avLst>
              <a:gd name="adj" fmla="val 16129"/>
            </a:avLst>
          </a:prstGeom>
          <a:solidFill>
            <a:schemeClr val="accent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9" name="Подпись элемента 3"/>
          <p:cNvSpPr txBox="1"/>
          <p:nvPr/>
        </p:nvSpPr>
        <p:spPr>
          <a:xfrm>
            <a:off x="4594860" y="3511296"/>
            <a:ext cx="1600200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Элемент 3</a:t>
            </a:r>
            <a:endParaRPr lang="en-US" sz="1300" dirty="0"/>
          </a:p>
        </p:txBody>
      </p:sp>
      <p:sp>
        <p:nvSpPr>
          <p:cNvPr id="10" name="Элемент 4"/>
          <p:cNvSpPr/>
          <p:nvPr/>
        </p:nvSpPr>
        <p:spPr>
          <a:xfrm>
            <a:off x="4019044" y="4901440"/>
            <a:ext cx="1600200" cy="566928"/>
          </a:xfrm>
          <a:prstGeom prst="roundRect">
            <a:avLst>
              <a:gd name="adj" fmla="val 16129"/>
            </a:avLst>
          </a:prstGeom>
          <a:solidFill>
            <a:schemeClr val="accent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11" name="Подпись элемента 4"/>
          <p:cNvSpPr txBox="1"/>
          <p:nvPr/>
        </p:nvSpPr>
        <p:spPr>
          <a:xfrm>
            <a:off x="4019044" y="4901440"/>
            <a:ext cx="1600200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Элемент 4</a:t>
            </a:r>
            <a:endParaRPr lang="en-US" sz="1300" dirty="0"/>
          </a:p>
        </p:txBody>
      </p:sp>
      <p:sp>
        <p:nvSpPr>
          <p:cNvPr id="12" name="Элемент 5"/>
          <p:cNvSpPr/>
          <p:nvPr/>
        </p:nvSpPr>
        <p:spPr>
          <a:xfrm>
            <a:off x="2628900" y="5477256"/>
            <a:ext cx="1600200" cy="566928"/>
          </a:xfrm>
          <a:prstGeom prst="roundRect">
            <a:avLst>
              <a:gd name="adj" fmla="val 16129"/>
            </a:avLst>
          </a:prstGeom>
          <a:solidFill>
            <a:schemeClr val="accent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13" name="Подпись элемента 5"/>
          <p:cNvSpPr txBox="1"/>
          <p:nvPr/>
        </p:nvSpPr>
        <p:spPr>
          <a:xfrm>
            <a:off x="2628900" y="5477256"/>
            <a:ext cx="1600200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Элемент 5</a:t>
            </a:r>
            <a:endParaRPr lang="en-US" sz="1300" dirty="0"/>
          </a:p>
        </p:txBody>
      </p:sp>
      <p:sp>
        <p:nvSpPr>
          <p:cNvPr id="14" name="Элемент 6"/>
          <p:cNvSpPr/>
          <p:nvPr/>
        </p:nvSpPr>
        <p:spPr>
          <a:xfrm>
            <a:off x="1238756" y="4901440"/>
            <a:ext cx="1600200" cy="566928"/>
          </a:xfrm>
          <a:prstGeom prst="roundRect">
            <a:avLst>
              <a:gd name="adj" fmla="val 16129"/>
            </a:avLst>
          </a:prstGeom>
          <a:solidFill>
            <a:schemeClr val="accent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15" name="Подпись элемента 6"/>
          <p:cNvSpPr txBox="1"/>
          <p:nvPr/>
        </p:nvSpPr>
        <p:spPr>
          <a:xfrm>
            <a:off x="1238756" y="4901440"/>
            <a:ext cx="1600200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Элемент 6</a:t>
            </a:r>
            <a:endParaRPr lang="en-US" sz="1300" dirty="0"/>
          </a:p>
        </p:txBody>
      </p:sp>
      <p:sp>
        <p:nvSpPr>
          <p:cNvPr id="16" name="Элемент 7"/>
          <p:cNvSpPr/>
          <p:nvPr/>
        </p:nvSpPr>
        <p:spPr>
          <a:xfrm>
            <a:off x="662940" y="3511296"/>
            <a:ext cx="1600200" cy="566928"/>
          </a:xfrm>
          <a:prstGeom prst="roundRect">
            <a:avLst>
              <a:gd name="adj" fmla="val 16129"/>
            </a:avLst>
          </a:prstGeom>
          <a:solidFill>
            <a:schemeClr val="accent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17" name="Подпись элемента 7"/>
          <p:cNvSpPr txBox="1"/>
          <p:nvPr/>
        </p:nvSpPr>
        <p:spPr>
          <a:xfrm>
            <a:off x="662940" y="3511296"/>
            <a:ext cx="1600200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Элемент 7</a:t>
            </a:r>
            <a:endParaRPr lang="en-US" sz="1300" dirty="0"/>
          </a:p>
        </p:txBody>
      </p:sp>
      <p:sp>
        <p:nvSpPr>
          <p:cNvPr id="18" name="Элемент 8"/>
          <p:cNvSpPr/>
          <p:nvPr/>
        </p:nvSpPr>
        <p:spPr>
          <a:xfrm>
            <a:off x="1238756" y="2121152"/>
            <a:ext cx="1600200" cy="566928"/>
          </a:xfrm>
          <a:prstGeom prst="roundRect">
            <a:avLst>
              <a:gd name="adj" fmla="val 16129"/>
            </a:avLst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19" name="Подпись элемента 8"/>
          <p:cNvSpPr txBox="1"/>
          <p:nvPr/>
        </p:nvSpPr>
        <p:spPr>
          <a:xfrm>
            <a:off x="1238756" y="2121152"/>
            <a:ext cx="1600200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Элемент 8</a:t>
            </a:r>
            <a:endParaRPr lang="en-US" sz="1300" dirty="0"/>
          </a:p>
        </p:txBody>
      </p:sp>
      <p:sp>
        <p:nvSpPr>
          <p:cNvPr id="20" name="Центр"/>
          <p:cNvSpPr txBox="1"/>
          <p:nvPr/>
        </p:nvSpPr>
        <p:spPr>
          <a:xfrm>
            <a:off x="2514600" y="338328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Центральное понятие</a:t>
            </a:r>
            <a:endParaRPr lang="en-US" sz="1600" dirty="0"/>
          </a:p>
        </p:txBody>
      </p:sp>
      <p:sp>
        <p:nvSpPr>
          <p:cNvPr id="21" name="Карточка"/>
          <p:cNvSpPr/>
          <p:nvPr/>
        </p:nvSpPr>
        <p:spPr>
          <a:xfrm>
            <a:off x="6675120" y="1463040"/>
            <a:ext cx="5056632" cy="4663440"/>
          </a:xfrm>
          <a:prstGeom prst="roundRect">
            <a:avLst>
              <a:gd name="adj" fmla="val 2353"/>
            </a:avLst>
          </a:prstGeom>
          <a:solidFill>
            <a:srgbClr val="FFFFFF">
              <a:alpha val="55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22" name="Текст к схеме"/>
          <p:cNvSpPr txBox="1"/>
          <p:nvPr/>
        </p:nvSpPr>
        <p:spPr>
          <a:xfrm>
            <a:off x="6995160" y="1737360"/>
            <a:ext cx="4416552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solidFill>
                  <a:schemeClr val="tx2"/>
                </a:solidFill>
              </a:rPr>
              <a:t>Заголовок</a:t>
            </a:r>
            <a:endParaRPr lang="en-US" sz="22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Текст. Пояснение к схеме: как связаны элементы и какой вывод из этого следует.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0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Этапы</a:t>
            </a:r>
            <a:endParaRPr lang="en-US" sz="3000" dirty="0"/>
          </a:p>
        </p:txBody>
      </p:sp>
      <p:sp>
        <p:nvSpPr>
          <p:cNvPr id="3" name="Этап 1"/>
          <p:cNvSpPr/>
          <p:nvPr/>
        </p:nvSpPr>
        <p:spPr>
          <a:xfrm>
            <a:off x="457200" y="1828800"/>
            <a:ext cx="2633472" cy="3108960"/>
          </a:xfrm>
          <a:prstGeom prst="roundRect">
            <a:avLst>
              <a:gd name="adj" fmla="val 4167"/>
            </a:avLst>
          </a:prstGeom>
          <a:solidFill>
            <a:srgbClr val="FFFFFF">
              <a:alpha val="55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4" name="Маркер этапа 1"/>
          <p:cNvSpPr/>
          <p:nvPr/>
        </p:nvSpPr>
        <p:spPr>
          <a:xfrm>
            <a:off x="731520" y="21031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RU"/>
          </a:p>
        </p:txBody>
      </p:sp>
      <p:sp>
        <p:nvSpPr>
          <p:cNvPr id="5" name="Номер этапа 1"/>
          <p:cNvSpPr txBox="1"/>
          <p:nvPr/>
        </p:nvSpPr>
        <p:spPr>
          <a:xfrm>
            <a:off x="731520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01</a:t>
            </a:r>
            <a:endParaRPr lang="en-US" sz="2000" dirty="0"/>
          </a:p>
        </p:txBody>
      </p:sp>
      <p:sp>
        <p:nvSpPr>
          <p:cNvPr id="6" name="Текст этапа 1"/>
          <p:cNvSpPr txBox="1"/>
          <p:nvPr/>
        </p:nvSpPr>
        <p:spPr>
          <a:xfrm>
            <a:off x="731520" y="3063240"/>
            <a:ext cx="2084832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Этап 1</a:t>
            </a:r>
            <a:endParaRPr lang="en-US" sz="18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Что происходит на этом этапе, сроки, ответственные</a:t>
            </a:r>
            <a:endParaRPr lang="en-US" sz="1800" dirty="0"/>
          </a:p>
        </p:txBody>
      </p:sp>
      <p:sp>
        <p:nvSpPr>
          <p:cNvPr id="7" name="Стрелка 1"/>
          <p:cNvSpPr/>
          <p:nvPr/>
        </p:nvSpPr>
        <p:spPr>
          <a:xfrm>
            <a:off x="1508760" y="2468880"/>
            <a:ext cx="2103120" cy="0"/>
          </a:xfrm>
          <a:prstGeom prst="line">
            <a:avLst/>
          </a:prstGeom>
          <a:noFill/>
          <a:ln w="15875">
            <a:solidFill>
              <a:schemeClr val="tx2"/>
            </a:solidFill>
            <a:prstDash val="dash"/>
            <a:tailEnd type="triangle"/>
          </a:ln>
        </p:spPr>
        <p:txBody>
          <a:bodyPr/>
          <a:lstStyle/>
          <a:p>
            <a:endParaRPr lang="en-RU"/>
          </a:p>
        </p:txBody>
      </p:sp>
      <p:sp>
        <p:nvSpPr>
          <p:cNvPr id="8" name="Этап 2"/>
          <p:cNvSpPr/>
          <p:nvPr/>
        </p:nvSpPr>
        <p:spPr>
          <a:xfrm>
            <a:off x="3337560" y="1828800"/>
            <a:ext cx="2633472" cy="3108960"/>
          </a:xfrm>
          <a:prstGeom prst="roundRect">
            <a:avLst>
              <a:gd name="adj" fmla="val 4167"/>
            </a:avLst>
          </a:prstGeom>
          <a:solidFill>
            <a:srgbClr val="FFFFFF">
              <a:alpha val="55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9" name="Маркер этапа 2"/>
          <p:cNvSpPr/>
          <p:nvPr/>
        </p:nvSpPr>
        <p:spPr>
          <a:xfrm>
            <a:off x="3611880" y="21031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RU"/>
          </a:p>
        </p:txBody>
      </p:sp>
      <p:sp>
        <p:nvSpPr>
          <p:cNvPr id="10" name="Номер этапа 2"/>
          <p:cNvSpPr txBox="1"/>
          <p:nvPr/>
        </p:nvSpPr>
        <p:spPr>
          <a:xfrm>
            <a:off x="3611880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02</a:t>
            </a:r>
            <a:endParaRPr lang="en-US" sz="2000" dirty="0"/>
          </a:p>
        </p:txBody>
      </p:sp>
      <p:sp>
        <p:nvSpPr>
          <p:cNvPr id="11" name="Текст этапа 2"/>
          <p:cNvSpPr txBox="1"/>
          <p:nvPr/>
        </p:nvSpPr>
        <p:spPr>
          <a:xfrm>
            <a:off x="3611880" y="3063240"/>
            <a:ext cx="2084832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Этап 2</a:t>
            </a:r>
            <a:endParaRPr lang="en-US" sz="18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Что происходит на этом этапе, сроки, ответственные</a:t>
            </a:r>
            <a:endParaRPr lang="en-US" sz="1800" dirty="0"/>
          </a:p>
        </p:txBody>
      </p:sp>
      <p:sp>
        <p:nvSpPr>
          <p:cNvPr id="12" name="Стрелка 2"/>
          <p:cNvSpPr/>
          <p:nvPr/>
        </p:nvSpPr>
        <p:spPr>
          <a:xfrm>
            <a:off x="4389120" y="2468880"/>
            <a:ext cx="2103120" cy="0"/>
          </a:xfrm>
          <a:prstGeom prst="line">
            <a:avLst/>
          </a:prstGeom>
          <a:noFill/>
          <a:ln w="15875">
            <a:solidFill>
              <a:schemeClr val="tx2"/>
            </a:solidFill>
            <a:prstDash val="dash"/>
            <a:tailEnd type="triangle"/>
          </a:ln>
        </p:spPr>
        <p:txBody>
          <a:bodyPr/>
          <a:lstStyle/>
          <a:p>
            <a:endParaRPr lang="en-RU"/>
          </a:p>
        </p:txBody>
      </p:sp>
      <p:sp>
        <p:nvSpPr>
          <p:cNvPr id="13" name="Этап 3"/>
          <p:cNvSpPr/>
          <p:nvPr/>
        </p:nvSpPr>
        <p:spPr>
          <a:xfrm>
            <a:off x="6217920" y="1828800"/>
            <a:ext cx="2633472" cy="3108960"/>
          </a:xfrm>
          <a:prstGeom prst="roundRect">
            <a:avLst>
              <a:gd name="adj" fmla="val 4167"/>
            </a:avLst>
          </a:prstGeom>
          <a:solidFill>
            <a:srgbClr val="FFFFFF">
              <a:alpha val="55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14" name="Маркер этапа 3"/>
          <p:cNvSpPr/>
          <p:nvPr/>
        </p:nvSpPr>
        <p:spPr>
          <a:xfrm>
            <a:off x="6492240" y="21031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RU"/>
          </a:p>
        </p:txBody>
      </p:sp>
      <p:sp>
        <p:nvSpPr>
          <p:cNvPr id="15" name="Номер этапа 3"/>
          <p:cNvSpPr txBox="1"/>
          <p:nvPr/>
        </p:nvSpPr>
        <p:spPr>
          <a:xfrm>
            <a:off x="6492240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03</a:t>
            </a:r>
            <a:endParaRPr lang="en-US" sz="2000" dirty="0"/>
          </a:p>
        </p:txBody>
      </p:sp>
      <p:sp>
        <p:nvSpPr>
          <p:cNvPr id="16" name="Текст этапа 3"/>
          <p:cNvSpPr txBox="1"/>
          <p:nvPr/>
        </p:nvSpPr>
        <p:spPr>
          <a:xfrm>
            <a:off x="6492240" y="3063240"/>
            <a:ext cx="2084832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Этап 3</a:t>
            </a:r>
            <a:endParaRPr lang="en-US" sz="18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Что происходит на этом этапе, сроки, ответственные</a:t>
            </a:r>
            <a:endParaRPr lang="en-US" sz="1800" dirty="0"/>
          </a:p>
        </p:txBody>
      </p:sp>
      <p:sp>
        <p:nvSpPr>
          <p:cNvPr id="17" name="Стрелка 3"/>
          <p:cNvSpPr/>
          <p:nvPr/>
        </p:nvSpPr>
        <p:spPr>
          <a:xfrm>
            <a:off x="7269480" y="2468880"/>
            <a:ext cx="2103120" cy="0"/>
          </a:xfrm>
          <a:prstGeom prst="line">
            <a:avLst/>
          </a:prstGeom>
          <a:noFill/>
          <a:ln w="15875">
            <a:solidFill>
              <a:schemeClr val="tx2"/>
            </a:solidFill>
            <a:prstDash val="dash"/>
            <a:tailEnd type="triangle"/>
          </a:ln>
        </p:spPr>
        <p:txBody>
          <a:bodyPr/>
          <a:lstStyle/>
          <a:p>
            <a:endParaRPr lang="en-RU"/>
          </a:p>
        </p:txBody>
      </p:sp>
      <p:sp>
        <p:nvSpPr>
          <p:cNvPr id="18" name="Этап 4"/>
          <p:cNvSpPr/>
          <p:nvPr/>
        </p:nvSpPr>
        <p:spPr>
          <a:xfrm>
            <a:off x="9098280" y="1828800"/>
            <a:ext cx="2633472" cy="3108960"/>
          </a:xfrm>
          <a:prstGeom prst="roundRect">
            <a:avLst>
              <a:gd name="adj" fmla="val 4167"/>
            </a:avLst>
          </a:prstGeom>
          <a:solidFill>
            <a:srgbClr val="FFFFFF">
              <a:alpha val="55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19" name="Маркер этапа 4"/>
          <p:cNvSpPr/>
          <p:nvPr/>
        </p:nvSpPr>
        <p:spPr>
          <a:xfrm>
            <a:off x="9372600" y="210312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en-RU"/>
          </a:p>
        </p:txBody>
      </p:sp>
      <p:sp>
        <p:nvSpPr>
          <p:cNvPr id="20" name="Номер этапа 4"/>
          <p:cNvSpPr txBox="1"/>
          <p:nvPr/>
        </p:nvSpPr>
        <p:spPr>
          <a:xfrm>
            <a:off x="9372600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04</a:t>
            </a:r>
            <a:endParaRPr lang="en-US" sz="2000" dirty="0"/>
          </a:p>
        </p:txBody>
      </p:sp>
      <p:sp>
        <p:nvSpPr>
          <p:cNvPr id="21" name="Текст этапа 4"/>
          <p:cNvSpPr txBox="1"/>
          <p:nvPr/>
        </p:nvSpPr>
        <p:spPr>
          <a:xfrm>
            <a:off x="9372600" y="3063240"/>
            <a:ext cx="2084832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Этап 4</a:t>
            </a:r>
            <a:endParaRPr lang="en-US" sz="18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Что происходит на этом этапе, сроки, ответственные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0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Диаграмма</a:t>
            </a:r>
            <a:endParaRPr lang="en-US" sz="3000" dirty="0"/>
          </a:p>
        </p:txBody>
      </p:sp>
      <p:graphicFrame>
        <p:nvGraphicFramePr>
          <p:cNvPr id="3" name="Chart 0"/>
          <p:cNvGraphicFramePr>
            <a:graphicFrameLocks noGrp="1"/>
          </p:cNvGraphicFramePr>
          <p:nvPr>
            <p:ph type="chart" idx="102" hasCustomPrompt="1"/>
          </p:nvPr>
        </p:nvGraphicFramePr>
        <p:xfrm>
          <a:off x="457200" y="1463040"/>
          <a:ext cx="722376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Текст 1"/>
          <p:cNvSpPr>
            <a:spLocks noGrp="1"/>
          </p:cNvSpPr>
          <p:nvPr>
            <p:ph type="body" idx="104" hasCustomPrompt="1"/>
          </p:nvPr>
        </p:nvSpPr>
        <p:spPr>
          <a:xfrm>
            <a:off x="8366760" y="1737360"/>
            <a:ext cx="3044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Вывод</a:t>
            </a:r>
            <a:endParaRPr lang="en-US" sz="2000" dirty="0"/>
          </a:p>
        </p:txBody>
      </p:sp>
      <p:sp>
        <p:nvSpPr>
          <p:cNvPr id="5" name="Текст 1"/>
          <p:cNvSpPr>
            <a:spLocks noGrp="1"/>
          </p:cNvSpPr>
          <p:nvPr>
            <p:ph type="body" idx="105" hasCustomPrompt="1"/>
          </p:nvPr>
        </p:nvSpPr>
        <p:spPr>
          <a:xfrm>
            <a:off x="8366760" y="2377440"/>
            <a:ext cx="3044952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Короткий комментарий: что показывает диаграмма и на какое значение обратить внимание. Данные редактируются через «Изменить данные».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0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Таблица</a:t>
            </a:r>
            <a:endParaRPr lang="en-US" sz="3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11274552" cy="3401568"/>
        </p:xfrm>
        <a:graphic>
          <a:graphicData uri="http://schemas.openxmlformats.org/drawingml/2006/table">
            <a:tbl>
              <a:tblPr/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935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Показатель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Значение 1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Значение 2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Комментарий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Строка 1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00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00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Текст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Строка 2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00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00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Текст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Строка 3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00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00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Текст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Строка 4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00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00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Текст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Строка 5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00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00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Текст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Источник"/>
          <p:cNvSpPr txBox="1"/>
          <p:nvPr/>
        </p:nvSpPr>
        <p:spPr>
          <a:xfrm>
            <a:off x="457200" y="5669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</a:rPr>
              <a:t>Источник: укажите источник данных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0"/>
          <p:cNvSpPr>
            <a:spLocks noGrp="1"/>
          </p:cNvSpPr>
          <p:nvPr>
            <p:ph type="title" idx="101" hasCustomPrompt="1"/>
          </p:nvPr>
        </p:nvSpPr>
        <p:spPr>
          <a:xfrm>
            <a:off x="457200" y="228600"/>
            <a:ext cx="9052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Крупное изображение или инфографика</a:t>
            </a:r>
            <a:endParaRPr lang="en-US" sz="3000" dirty="0"/>
          </a:p>
        </p:txBody>
      </p:sp>
      <p:pic>
        <p:nvPicPr>
          <p:cNvPr id="3" name="Рисунок" descr="Место для изображения"/>
          <p:cNvPicPr>
            <a:picLocks noGrp="1" noChangeAspect="1"/>
          </p:cNvPicPr>
          <p:nvPr>
            <p:ph type="pic" idx="102" hasCustomPrompt="1"/>
          </p:nvPr>
        </p:nvPicPr>
        <p:blipFill>
          <a:blip r:embed="rId3"/>
          <a:stretch>
            <a:fillRect/>
          </a:stretch>
        </p:blipFill>
        <p:spPr>
          <a:xfrm>
            <a:off x="457200" y="1325880"/>
            <a:ext cx="11274552" cy="4892040"/>
          </a:xfrm>
          <a:prstGeom prst="roundRect">
            <a:avLst>
              <a:gd name="adj" fmla="val 2242"/>
            </a:avLst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" descr="Место для изображения"/>
          <p:cNvPicPr>
            <a:picLocks noGrp="1" noChangeAspect="1"/>
          </p:cNvPicPr>
          <p:nvPr>
            <p:ph type="pic" idx="101" hasCustomPrompt="1"/>
          </p:nvPr>
        </p:nvPicPr>
        <p:blipFill>
          <a:blip r:embed="rId3"/>
          <a:stretch>
            <a:fillRect/>
          </a:stretch>
        </p:blipFill>
        <p:spPr>
          <a:xfrm>
            <a:off x="822960" y="1463040"/>
            <a:ext cx="3383280" cy="4206240"/>
          </a:xfrm>
          <a:prstGeom prst="roundRect">
            <a:avLst>
              <a:gd name="adj" fmla="val 3243"/>
            </a:avLst>
          </a:prstGeom>
        </p:spPr>
      </p:pic>
      <p:sp>
        <p:nvSpPr>
          <p:cNvPr id="3" name="Текст 0"/>
          <p:cNvSpPr>
            <a:spLocks noGrp="1"/>
          </p:cNvSpPr>
          <p:nvPr>
            <p:ph type="body" idx="102" hasCustomPrompt="1"/>
          </p:nvPr>
        </p:nvSpPr>
        <p:spPr>
          <a:xfrm>
            <a:off x="4846320" y="1554480"/>
            <a:ext cx="67665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2600" i="1" dirty="0">
                <a:solidFill>
                  <a:schemeClr val="tx2"/>
                </a:solidFill>
              </a:rPr>
              <a:t>«Текст цитаты. Одна мысль, которую аудитория должна запомнить»</a:t>
            </a:r>
            <a:endParaRPr lang="en-US" sz="2600" dirty="0"/>
          </a:p>
        </p:txBody>
      </p:sp>
      <p:sp>
        <p:nvSpPr>
          <p:cNvPr id="4" name="Текст 0"/>
          <p:cNvSpPr>
            <a:spLocks noGrp="1"/>
          </p:cNvSpPr>
          <p:nvPr>
            <p:ph type="body" idx="103" hasCustomPrompt="1"/>
          </p:nvPr>
        </p:nvSpPr>
        <p:spPr>
          <a:xfrm>
            <a:off x="4846320" y="457200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ФИО</a:t>
            </a:r>
            <a:endParaRPr lang="en-US" sz="2000" dirty="0"/>
          </a:p>
        </p:txBody>
      </p:sp>
      <p:sp>
        <p:nvSpPr>
          <p:cNvPr id="5" name="Текст 0"/>
          <p:cNvSpPr>
            <a:spLocks noGrp="1"/>
          </p:cNvSpPr>
          <p:nvPr>
            <p:ph type="body" idx="104" hasCustomPrompt="1"/>
          </p:nvPr>
        </p:nvSpPr>
        <p:spPr>
          <a:xfrm>
            <a:off x="4846320" y="502920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Должность, организация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0"/>
          <p:cNvSpPr>
            <a:spLocks noGrp="1"/>
          </p:cNvSpPr>
          <p:nvPr>
            <p:ph type="title" idx="102" hasCustomPrompt="1"/>
          </p:nvPr>
        </p:nvSpPr>
        <p:spPr>
          <a:xfrm>
            <a:off x="685800" y="2103120"/>
            <a:ext cx="108173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tx2"/>
                </a:solidFill>
              </a:rPr>
              <a:t>СПАСИБО ЗА ВНИМАНИЕ</a:t>
            </a:r>
            <a:endParaRPr lang="en-US" sz="4400" dirty="0"/>
          </a:p>
        </p:txBody>
      </p:sp>
      <p:sp>
        <p:nvSpPr>
          <p:cNvPr id="3" name="Текст 0"/>
          <p:cNvSpPr>
            <a:spLocks noGrp="1"/>
          </p:cNvSpPr>
          <p:nvPr>
            <p:ph type="body" idx="103" hasCustomPrompt="1"/>
          </p:nvPr>
        </p:nvSpPr>
        <p:spPr>
          <a:xfrm>
            <a:off x="2286000" y="3931920"/>
            <a:ext cx="76169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ФИО спикера</a:t>
            </a:r>
            <a:endParaRPr lang="en-US" sz="1800" dirty="0"/>
          </a:p>
          <a:p>
            <a:pPr marL="0" indent="0" algn="ctr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2"/>
                </a:solidFill>
              </a:rPr>
              <a:t>e-mail · телефон · сайт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мартЗдрав">
  <a:themeElements>
    <a:clrScheme name="СмартЗдрав">
      <a:dk1>
        <a:srgbClr val="2E1650"/>
      </a:dk1>
      <a:lt1>
        <a:srgbClr val="FFFFFF"/>
      </a:lt1>
      <a:dk2>
        <a:srgbClr val="4D007E"/>
      </a:dk2>
      <a:lt2>
        <a:srgbClr val="EEE8F8"/>
      </a:lt2>
      <a:accent1>
        <a:srgbClr val="9437FF"/>
      </a:accent1>
      <a:accent2>
        <a:srgbClr val="7A81FF"/>
      </a:accent2>
      <a:accent3>
        <a:srgbClr val="D883FF"/>
      </a:accent3>
      <a:accent4>
        <a:srgbClr val="FF8AD8"/>
      </a:accent4>
      <a:accent5>
        <a:srgbClr val="521B93"/>
      </a:accent5>
      <a:accent6>
        <a:srgbClr val="7030A0"/>
      </a:accent6>
      <a:hlink>
        <a:srgbClr val="7030A0"/>
      </a:hlink>
      <a:folHlink>
        <a:srgbClr val="521B93"/>
      </a:folHlink>
    </a:clrScheme>
    <a:fontScheme name="СмартЗдрав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416</Words>
  <Application>Microsoft Macintosh PowerPoint</Application>
  <PresentationFormat>Широкоэкранный</PresentationFormat>
  <Paragraphs>130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Arial</vt:lpstr>
      <vt:lpstr>СмартЗдрав</vt:lpstr>
      <vt:lpstr>НАЗВАНИЕ ПРЕЗЕНТАЦИИ</vt:lpstr>
      <vt:lpstr>Заголовок слайда</vt:lpstr>
      <vt:lpstr>Текст и изображение</vt:lpstr>
      <vt:lpstr>Изображение и текст</vt:lpstr>
      <vt:lpstr>Две колонки</vt:lpstr>
      <vt:lpstr>Три блока с изображениями</vt:lpstr>
      <vt:lpstr>Ключевые цифры</vt:lpstr>
      <vt:lpstr>Схема</vt:lpstr>
      <vt:lpstr>Этапы</vt:lpstr>
      <vt:lpstr>Диаграмма</vt:lpstr>
      <vt:lpstr>Таблица</vt:lpstr>
      <vt:lpstr>Крупное изображение или инфографика</vt:lpstr>
      <vt:lpstr>Презентация PowerPoint</vt:lpstr>
      <vt:lpstr>СПАСИБО ЗА ВНИМАНИЕ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СмартЗдрав</dc:title>
  <dc:subject>PptxGenJS Presentation</dc:subject>
  <dc:creator>PptxGenJS</dc:creator>
  <cp:lastModifiedBy>Дарья Попелло</cp:lastModifiedBy>
  <cp:revision>3</cp:revision>
  <dcterms:created xsi:type="dcterms:W3CDTF">2026-10-22T12:22:50Z</dcterms:created>
  <dcterms:modified xsi:type="dcterms:W3CDTF">2026-10-23T12:18:22Z</dcterms:modified>
</cp:coreProperties>
</file>